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</Types>
</file>

<file path=_rels/.rels><?xml version="1.0" encoding="UTF-8" standalone="no" ?>
<Relationships xmlns="http://schemas.openxmlformats.org/package/2006/relationships">
  <Relationship Id="rId3" Target="docProps/core.xml" Type="http://schemas.openxmlformats.org/package/2006/relationships/metadata/core-properties"/>
  <Relationship Id="rId2" Target="docProps/app.xml" Type="http://schemas.openxmlformats.org/officeDocument/2006/relationships/extended-properties"/>
  <Relationship Id="rId1" Target="ppt/presentation.xml" Type="http://schemas.openxmlformats.org/officeDocument/2006/relationships/officeDocument"/>
</Relationships>

</file>

<file path=ppt/presentation.xml><?xml version="1.0" encoding="utf-8"?>
<p:presentation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>
  <p:sldMasterIdLst>
    <p:sldMasterId id="2147483648" r:id="rId2"/>
  </p:sldMasterIdLst>
  <p:sldIdLst>
    <p:sldId id="256" r:id="rId3"/>
  </p:sldIdLst>
  <p:sldSz cx="12192000" cy="6858000"/>
  <p:notesSz cx="6858000" cy="12192000"/>
</p:presentation>
</file>

<file path=ppt/tableStyles.xml><?xml version="1.0" encoding="utf-8"?>
<a:tblStyleLs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def="{5C22544A-7EE6-4342-B048-85BDC9FD1C3A}">
  <a:tblStyle styleId="{5C22544A-7EE6-4342-B048-85BDC9FD1C3A}" styleName="Средний стиль 2 — акцент 1">
    <a:wholeTbl>
      <a:tcTxStyle b="def" i="def">
        <a:fontRef idx="minor"/>
        <a:schemeClr val="dk1"/>
      </a:tcTxStyle>
      <a:tcStyle>
        <a:tcBdr>
          <a:left>
            <a:ln w="12700">
              <a:solidFill>
                <a:schemeClr val="lt1"/>
              </a:solidFill>
              <a:prstDash val="solid"/>
            </a:ln>
          </a:left>
          <a:right>
            <a:ln w="12700">
              <a:solidFill>
                <a:schemeClr val="lt1"/>
              </a:solidFill>
              <a:prstDash val="solid"/>
            </a:ln>
          </a:right>
          <a:top>
            <a:ln w="12700">
              <a:solidFill>
                <a:schemeClr val="lt1"/>
              </a:solidFill>
              <a:prstDash val="solid"/>
            </a:ln>
          </a:top>
          <a:bottom>
            <a:ln w="12700">
              <a:solidFill>
                <a:schemeClr val="lt1"/>
              </a:solidFill>
              <a:prstDash val="solid"/>
            </a:ln>
          </a:bottom>
          <a:insideH>
            <a:ln w="12700">
              <a:solidFill>
                <a:schemeClr val="lt1"/>
              </a:solidFill>
              <a:prstDash val="solid"/>
            </a:ln>
          </a:insideH>
          <a:insideV>
            <a:ln w="12700">
              <a:solidFill>
                <a:schemeClr val="lt1"/>
              </a:solidFill>
              <a:prstDash val="solid"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2H>
      <a:tcStyle/>
    </a:band2H>
    <a:band1V>
      <a:tcStyle>
        <a:fill>
          <a:solidFill>
            <a:schemeClr val="accent1">
              <a:tint val="40000"/>
            </a:schemeClr>
          </a:solidFill>
        </a:fill>
      </a:tcStyle>
    </a:band1V>
    <a:band2V>
      <a:tcStyle/>
    </a:band2V>
    <a:lastCol>
      <a:tcTxStyle b="on" i="def">
        <a:fontRef idx="minor"/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def">
        <a:fontRef idx="minor"/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def">
        <a:fontRef idx="minor"/>
        <a:schemeClr val="lt1"/>
      </a:tcTxStyle>
      <a:tcStyle>
        <a:tcBdr>
          <a:top>
            <a:ln w="38100">
              <a:solidFill>
                <a:schemeClr val="lt1"/>
              </a:solidFill>
              <a:prstDash val="solid"/>
            </a:ln>
          </a:top>
        </a:tcBdr>
        <a:fill>
          <a:solidFill>
            <a:schemeClr val="accent1"/>
          </a:solidFill>
        </a:fill>
      </a:tcStyle>
    </a:lastRow>
    <a:firstRow>
      <a:tcTxStyle b="on" i="def">
        <a:fontRef idx="minor"/>
        <a:schemeClr val="lt1"/>
      </a:tcTxStyle>
      <a:tcStyle>
        <a:tcBdr>
          <a:bottom>
            <a:ln w="38100">
              <a:solidFill>
                <a:schemeClr val="lt1"/>
              </a:solidFill>
              <a:prstDash val="solid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<?xml version="1.0" encoding="UTF-8" standalone="no" ?>
<Relationships xmlns="http://schemas.openxmlformats.org/package/2006/relationships">
  <Relationship Id="rId4" Target="tableStyles.xml" Type="http://schemas.openxmlformats.org/officeDocument/2006/relationships/tableStyles"/>
  <Relationship Id="rId3" Target="slides/slide1.xml" Type="http://schemas.openxmlformats.org/officeDocument/2006/relationships/slide"/>
  <Relationship Id="rId2" Target="slideMasters/slideMaster1.xml" Type="http://schemas.openxmlformats.org/officeDocument/2006/relationships/slideMaster"/>
  <Relationship Id="rId1" Target="theme/theme1.xml" Type="http://schemas.openxmlformats.org/officeDocument/2006/relationships/theme"/>
</Relationships>

</file>

<file path=ppt/slideLayouts/_rels/slideLayout1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10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11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2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3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4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5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6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7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8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9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slideLayout1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itle">
  <p:cSld name="Title">
    <p:spTree>
      <p:nvGrpSpPr>
        <p:cNvPr hidden="false" id="11" name="GroupShape 1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2" name="Shape 12"/>
          <p:cNvSpPr txBox="true"/>
          <p:nvPr isPhoto="false">
            <p:ph idx="0" type="title"/>
          </p:nvPr>
        </p:nvSpPr>
        <p:spPr>
          <a:xfrm flipH="false" flipV="false" rot="0"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defPPr/>
            <a:lvl1pPr algn="ctr" lvl="0">
              <a:defRPr sz="6000"/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13" name="Shape 13"/>
          <p:cNvSpPr txBox="true"/>
          <p:nvPr isPhoto="false">
            <p:ph idx="1" type="subTitle"/>
          </p:nvPr>
        </p:nvSpPr>
        <p:spPr>
          <a:xfrm flipH="false" flipV="false" rot="0"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defPPr/>
            <a:lvl1pPr algn="ctr" indent="0" lvl="0" marL="0">
              <a:buNone/>
              <a:defRPr sz="2400"/>
            </a:lvl1pPr>
            <a:lvl2pPr algn="ctr" indent="0" lvl="1" marL="457200">
              <a:buNone/>
              <a:defRPr sz="2000"/>
            </a:lvl2pPr>
            <a:lvl3pPr algn="ctr" indent="0" lvl="2" marL="914400">
              <a:buNone/>
              <a:defRPr sz="1800"/>
            </a:lvl3pPr>
            <a:lvl4pPr algn="ctr" indent="0" lvl="3" marL="1371600">
              <a:buNone/>
              <a:defRPr sz="1600"/>
            </a:lvl4pPr>
            <a:lvl5pPr algn="ctr" indent="0" lvl="4" marL="1828800">
              <a:buNone/>
              <a:defRPr sz="1600"/>
            </a:lvl5pPr>
            <a:lvl6pPr algn="ctr" indent="0" lvl="5" marL="2286000">
              <a:buNone/>
              <a:defRPr sz="1600"/>
            </a:lvl6pPr>
            <a:lvl7pPr algn="ctr" indent="0" lvl="6" marL="2743200">
              <a:buNone/>
              <a:defRPr sz="1600"/>
            </a:lvl7pPr>
            <a:lvl8pPr algn="ctr" indent="0" lvl="7" marL="3200400">
              <a:buNone/>
              <a:defRPr sz="1600"/>
            </a:lvl8pPr>
            <a:lvl9pPr algn="ctr" indent="0" lvl="8" marL="3657600">
              <a:buNone/>
              <a:defRPr sz="1600"/>
            </a:lvl9pPr>
          </a:lstStyle>
          <a:p>
            <a:r>
              <a:t>Образец подзаголовка</a:t>
            </a:r>
          </a:p>
        </p:txBody>
      </p:sp>
      <p:sp>
        <p:nvSpPr>
          <p:cNvPr hidden="false" id="14" name="Shape 14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22.11.2023</a:t>
            </a:r>
          </a:p>
        </p:txBody>
      </p:sp>
      <p:sp>
        <p:nvSpPr>
          <p:cNvPr hidden="false" id="15" name="Shape 15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16" name="Shape 16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vertTx">
  <p:cSld name="Title and Vertical Text">
    <p:spTree>
      <p:nvGrpSpPr>
        <p:cNvPr hidden="false" id="26" name="GroupShape 26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7" name="Shape 27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28" name="Shape 28"/>
          <p:cNvSpPr txBox="true"/>
          <p:nvPr isPhoto="false">
            <p:ph idx="1" type="body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29" name="Shape 29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22.11.2023</a:t>
            </a:r>
          </a:p>
        </p:txBody>
      </p:sp>
      <p:sp>
        <p:nvSpPr>
          <p:cNvPr hidden="false" id="30" name="Shape 30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31" name="Shape 31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vertTitleAndTx">
  <p:cSld name="Vertical Title and Text">
    <p:spTree>
      <p:nvGrpSpPr>
        <p:cNvPr hidden="false" id="63" name="GroupShape 63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64" name="Shape 64"/>
          <p:cNvSpPr txBox="true"/>
          <p:nvPr isPhoto="false">
            <p:ph idx="0" type="title"/>
          </p:nvPr>
        </p:nvSpPr>
        <p:spPr>
          <a:xfrm flipH="false" flipV="false" rot="0"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65" name="Shape 65"/>
          <p:cNvSpPr txBox="true"/>
          <p:nvPr isPhoto="false">
            <p:ph idx="1" type="body"/>
          </p:nvPr>
        </p:nvSpPr>
        <p:spPr>
          <a:xfrm flipH="false" flipV="false" rot="0"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66" name="Shape 66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22.11.2023</a:t>
            </a:r>
          </a:p>
        </p:txBody>
      </p:sp>
      <p:sp>
        <p:nvSpPr>
          <p:cNvPr hidden="false" id="67" name="Shape 67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68" name="Shape 68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obj">
  <p:cSld name="Title and Content">
    <p:spTree>
      <p:nvGrpSpPr>
        <p:cNvPr hidden="false" id="57" name="GroupShape 57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58" name="Shape 58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59" name="Shape 59"/>
          <p:cNvSpPr txBox="true"/>
          <p:nvPr isPhoto="false">
            <p:ph idx="1" type="body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60" name="Shape 60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22.11.2023</a:t>
            </a:r>
          </a:p>
        </p:txBody>
      </p:sp>
      <p:sp>
        <p:nvSpPr>
          <p:cNvPr hidden="false" id="61" name="Shape 61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62" name="Shape 62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secHead">
  <p:cSld name="Title and Subtitle">
    <p:spTree>
      <p:nvGrpSpPr>
        <p:cNvPr hidden="false" id="51" name="GroupShape 5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52" name="Shape 52"/>
          <p:cNvSpPr txBox="true"/>
          <p:nvPr isPhoto="false">
            <p:ph idx="0" type="title"/>
          </p:nvPr>
        </p:nvSpPr>
        <p:spPr>
          <a:xfrm flipH="false" flipV="false" rot="0"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6000"/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53" name="Shape 53"/>
          <p:cNvSpPr txBox="true"/>
          <p:nvPr isPhoto="false">
            <p:ph idx="1" type="body"/>
          </p:nvPr>
        </p:nvSpPr>
        <p:spPr>
          <a:xfrm flipH="false" flipV="false" rot="0"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defPPr/>
            <a:lvl1pPr indent="0" lvl="0" mar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indent="0" lvl="1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lvl="2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lvl="3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lvl="4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lvl="5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lvl="6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lvl="7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lvl="8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54" name="Shape 54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22.11.2023</a:t>
            </a:r>
          </a:p>
        </p:txBody>
      </p:sp>
      <p:sp>
        <p:nvSpPr>
          <p:cNvPr hidden="false" id="55" name="Shape 55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56" name="Shape 56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itleOnly">
  <p:cSld name="Slide Title">
    <p:spTree>
      <p:nvGrpSpPr>
        <p:cNvPr hidden="false" id="32" name="GroupShape 32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33" name="Shape 33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34" name="Shape 34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22.11.2023</a:t>
            </a:r>
          </a:p>
        </p:txBody>
      </p:sp>
      <p:sp>
        <p:nvSpPr>
          <p:cNvPr hidden="false" id="35" name="Shape 35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36" name="Shape 36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woObj">
  <p:cSld name="Title and Two Columns">
    <p:spTree>
      <p:nvGrpSpPr>
        <p:cNvPr hidden="false" id="37" name="GroupShape 37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38" name="Shape 38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39" name="Shape 39"/>
          <p:cNvSpPr txBox="true"/>
          <p:nvPr isPhoto="false">
            <p:ph idx="1" type="body"/>
          </p:nvPr>
        </p:nvSpPr>
        <p:spPr>
          <a:xfrm flipH="false" flipV="false" rot="0"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40" name="Shape 40"/>
          <p:cNvSpPr txBox="true"/>
          <p:nvPr isPhoto="false">
            <p:ph idx="2" type="body"/>
          </p:nvPr>
        </p:nvSpPr>
        <p:spPr>
          <a:xfrm flipH="false" flipV="false" rot="0"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41" name="Shape 41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22.11.2023</a:t>
            </a:r>
          </a:p>
        </p:txBody>
      </p:sp>
      <p:sp>
        <p:nvSpPr>
          <p:cNvPr hidden="false" id="42" name="Shape 42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43" name="Shape 43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blank">
  <p:cSld name="Blank">
    <p:spTree>
      <p:nvGrpSpPr>
        <p:cNvPr hidden="false" id="7" name="GroupShape 7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8" name="Shape 8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22.11.2023</a:t>
            </a:r>
          </a:p>
        </p:txBody>
      </p:sp>
      <p:sp>
        <p:nvSpPr>
          <p:cNvPr hidden="false" id="9" name="Shape 9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10" name="Shape 10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woTxTwoObj">
  <p:cSld name="Comparison">
    <p:spTree>
      <p:nvGrpSpPr>
        <p:cNvPr hidden="false" id="17" name="GroupShape 17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8" name="Shape 18"/>
          <p:cNvSpPr txBox="true"/>
          <p:nvPr isPhoto="false">
            <p:ph idx="0" type="title"/>
          </p:nvPr>
        </p:nvSpPr>
        <p:spPr>
          <a:xfrm flipH="false" flipV="false" rot="0">
            <a:off x="839788" y="365125"/>
            <a:ext cx="10515600" cy="1325562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19" name="Shape 19"/>
          <p:cNvSpPr txBox="true"/>
          <p:nvPr isPhoto="false">
            <p:ph idx="1" type="body"/>
          </p:nvPr>
        </p:nvSpPr>
        <p:spPr>
          <a:xfrm flipH="false" flipV="false" rot="0">
            <a:off x="839788" y="1681163"/>
            <a:ext cx="5157787" cy="823911"/>
          </a:xfrm>
          <a:prstGeom prst="rect">
            <a:avLst/>
          </a:prstGeom>
        </p:spPr>
        <p:txBody>
          <a:bodyPr anchor="b"/>
          <a:lstStyle>
            <a:defPPr/>
            <a:lvl1pPr indent="0" lvl="0" marL="0">
              <a:buNone/>
              <a:defRPr b="true" sz="2400"/>
            </a:lvl1pPr>
            <a:lvl2pPr indent="0" lvl="1" marL="457200">
              <a:buNone/>
              <a:defRPr b="true" sz="2000"/>
            </a:lvl2pPr>
            <a:lvl3pPr indent="0" lvl="2" marL="914400">
              <a:buNone/>
              <a:defRPr b="true" sz="1800"/>
            </a:lvl3pPr>
            <a:lvl4pPr indent="0" lvl="3" marL="1371600">
              <a:buNone/>
              <a:defRPr b="true" sz="1600"/>
            </a:lvl4pPr>
            <a:lvl5pPr indent="0" lvl="4" marL="1828800">
              <a:buNone/>
              <a:defRPr b="true" sz="1600"/>
            </a:lvl5pPr>
            <a:lvl6pPr indent="0" lvl="5" marL="2286000">
              <a:buNone/>
              <a:defRPr b="true" sz="1600"/>
            </a:lvl6pPr>
            <a:lvl7pPr indent="0" lvl="6" marL="2743200">
              <a:buNone/>
              <a:defRPr b="true" sz="1600"/>
            </a:lvl7pPr>
            <a:lvl8pPr indent="0" lvl="7" marL="3200400">
              <a:buNone/>
              <a:defRPr b="true" sz="1600"/>
            </a:lvl8pPr>
            <a:lvl9pPr indent="0" lvl="8" marL="3657600">
              <a:buNone/>
              <a:defRPr b="true" sz="16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20" name="Shape 20"/>
          <p:cNvSpPr txBox="true"/>
          <p:nvPr isPhoto="false">
            <p:ph idx="2" type="body"/>
          </p:nvPr>
        </p:nvSpPr>
        <p:spPr>
          <a:xfrm flipH="false" flipV="false" rot="0"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21" name="Shape 21"/>
          <p:cNvSpPr txBox="true"/>
          <p:nvPr isPhoto="false">
            <p:ph idx="3" type="body"/>
          </p:nvPr>
        </p:nvSpPr>
        <p:spPr>
          <a:xfrm flipH="false" flipV="false" rot="0">
            <a:off x="6172200" y="1681163"/>
            <a:ext cx="5183187" cy="823911"/>
          </a:xfrm>
          <a:prstGeom prst="rect">
            <a:avLst/>
          </a:prstGeom>
        </p:spPr>
        <p:txBody>
          <a:bodyPr anchor="b"/>
          <a:lstStyle>
            <a:defPPr/>
            <a:lvl1pPr indent="0" lvl="0" marL="0">
              <a:buNone/>
              <a:defRPr b="true" sz="2400"/>
            </a:lvl1pPr>
            <a:lvl2pPr indent="0" lvl="1" marL="457200">
              <a:buNone/>
              <a:defRPr b="true" sz="2000"/>
            </a:lvl2pPr>
            <a:lvl3pPr indent="0" lvl="2" marL="914400">
              <a:buNone/>
              <a:defRPr b="true" sz="1800"/>
            </a:lvl3pPr>
            <a:lvl4pPr indent="0" lvl="3" marL="1371600">
              <a:buNone/>
              <a:defRPr b="true" sz="1600"/>
            </a:lvl4pPr>
            <a:lvl5pPr indent="0" lvl="4" marL="1828800">
              <a:buNone/>
              <a:defRPr b="true" sz="1600"/>
            </a:lvl5pPr>
            <a:lvl6pPr indent="0" lvl="5" marL="2286000">
              <a:buNone/>
              <a:defRPr b="true" sz="1600"/>
            </a:lvl6pPr>
            <a:lvl7pPr indent="0" lvl="6" marL="2743200">
              <a:buNone/>
              <a:defRPr b="true" sz="1600"/>
            </a:lvl7pPr>
            <a:lvl8pPr indent="0" lvl="7" marL="3200400">
              <a:buNone/>
              <a:defRPr b="true" sz="1600"/>
            </a:lvl8pPr>
            <a:lvl9pPr indent="0" lvl="8" marL="3657600">
              <a:buNone/>
              <a:defRPr b="true" sz="16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22" name="Shape 22"/>
          <p:cNvSpPr txBox="true"/>
          <p:nvPr isPhoto="false">
            <p:ph idx="4" type="body"/>
          </p:nvPr>
        </p:nvSpPr>
        <p:spPr>
          <a:xfrm flipH="false" flipV="false" rot="0">
            <a:off x="6172200" y="2505075"/>
            <a:ext cx="5183187" cy="36845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23" name="Shape 23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22.11.2023</a:t>
            </a:r>
          </a:p>
        </p:txBody>
      </p:sp>
      <p:sp>
        <p:nvSpPr>
          <p:cNvPr hidden="false" id="24" name="Shape 24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25" name="Shape 25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objTx">
  <p:cSld name="Title, Text and Object">
    <p:spTree>
      <p:nvGrpSpPr>
        <p:cNvPr hidden="false" id="69" name="GroupShape 69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70" name="Shape 70"/>
          <p:cNvSpPr txBox="true"/>
          <p:nvPr isPhoto="false">
            <p:ph idx="0" type="title"/>
          </p:nvPr>
        </p:nvSpPr>
        <p:spPr>
          <a:xfrm flipH="false" flipV="false" rot="0"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3200"/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71" name="Shape 71"/>
          <p:cNvSpPr txBox="true"/>
          <p:nvPr isPhoto="false">
            <p:ph idx="1" type="body"/>
          </p:nvPr>
        </p:nvSpPr>
        <p:spPr>
          <a:xfrm flipH="false" flipV="false" rot="0">
            <a:off x="5183188" y="987425"/>
            <a:ext cx="6172199" cy="4873625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72" name="Shape 72"/>
          <p:cNvSpPr txBox="true"/>
          <p:nvPr isPhoto="false">
            <p:ph idx="2" type="body"/>
          </p:nvPr>
        </p:nvSpPr>
        <p:spPr>
          <a:xfrm flipH="false" flipV="false" rot="0"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defPPr/>
            <a:lvl1pPr indent="0" lvl="0" marL="0">
              <a:buNone/>
              <a:defRPr sz="1600"/>
            </a:lvl1pPr>
            <a:lvl2pPr indent="0" lvl="1" marL="457200">
              <a:buNone/>
              <a:defRPr sz="1400"/>
            </a:lvl2pPr>
            <a:lvl3pPr indent="0" lvl="2" marL="914400">
              <a:buNone/>
              <a:defRPr sz="1200"/>
            </a:lvl3pPr>
            <a:lvl4pPr indent="0" lvl="3" marL="1371600">
              <a:buNone/>
              <a:defRPr sz="1000"/>
            </a:lvl4pPr>
            <a:lvl5pPr indent="0" lvl="4" marL="1828800">
              <a:buNone/>
              <a:defRPr sz="1000"/>
            </a:lvl5pPr>
            <a:lvl6pPr indent="0" lvl="5" marL="2286000">
              <a:buNone/>
              <a:defRPr sz="1000"/>
            </a:lvl6pPr>
            <a:lvl7pPr indent="0" lvl="6" marL="2743200">
              <a:buNone/>
              <a:defRPr sz="1000"/>
            </a:lvl7pPr>
            <a:lvl8pPr indent="0" lvl="7" marL="3200400">
              <a:buNone/>
              <a:defRPr sz="1000"/>
            </a:lvl8pPr>
            <a:lvl9pPr indent="0" lvl="8" marL="3657600">
              <a:buNone/>
              <a:defRPr sz="10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73" name="Shape 73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22.11.2023</a:t>
            </a:r>
          </a:p>
        </p:txBody>
      </p:sp>
      <p:sp>
        <p:nvSpPr>
          <p:cNvPr hidden="false" id="74" name="Shape 74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75" name="Shape 75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picTx">
  <p:cSld name="Title and Picture">
    <p:spTree>
      <p:nvGrpSpPr>
        <p:cNvPr hidden="false" id="44" name="GroupShape 44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45" name="Shape 45"/>
          <p:cNvSpPr txBox="true"/>
          <p:nvPr isPhoto="false">
            <p:ph idx="0" type="title"/>
          </p:nvPr>
        </p:nvSpPr>
        <p:spPr>
          <a:xfrm flipH="false" flipV="false" rot="0"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3200"/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46" name="Shape 46"/>
          <p:cNvSpPr txBox="true"/>
          <p:nvPr isPhoto="false">
            <p:ph idx="1" type="body"/>
          </p:nvPr>
        </p:nvSpPr>
        <p:spPr>
          <a:xfrm flipH="false" flipV="false" rot="0">
            <a:off x="5183188" y="987425"/>
            <a:ext cx="6172199" cy="4873625"/>
          </a:xfrm>
          <a:prstGeom prst="rect">
            <a:avLst/>
          </a:prstGeom>
        </p:spPr>
        <p:txBody>
          <a:bodyPr/>
          <a:lstStyle>
            <a:defPPr/>
            <a:lvl1pPr indent="0" lvl="0" marL="0">
              <a:buNone/>
              <a:defRPr sz="3200"/>
            </a:lvl1pPr>
            <a:lvl2pPr indent="0" lvl="1" marL="457200">
              <a:buNone/>
              <a:defRPr sz="2800"/>
            </a:lvl2pPr>
            <a:lvl3pPr indent="0" lvl="2" marL="914400">
              <a:buNone/>
              <a:defRPr sz="2400"/>
            </a:lvl3pPr>
            <a:lvl4pPr indent="0" lvl="3" marL="1371600">
              <a:buNone/>
              <a:defRPr sz="2000"/>
            </a:lvl4pPr>
            <a:lvl5pPr indent="0" lvl="4" marL="1828800">
              <a:buNone/>
              <a:defRPr sz="2000"/>
            </a:lvl5pPr>
            <a:lvl6pPr indent="0" lvl="5" marL="2286000">
              <a:buNone/>
              <a:defRPr sz="2000"/>
            </a:lvl6pPr>
            <a:lvl7pPr indent="0" lvl="6" marL="2743200">
              <a:buNone/>
              <a:defRPr sz="2000"/>
            </a:lvl7pPr>
            <a:lvl8pPr indent="0" lvl="7" marL="3200400">
              <a:buNone/>
              <a:defRPr sz="2000"/>
            </a:lvl8pPr>
            <a:lvl9pPr indent="0" lvl="8" marL="3657600">
              <a:buNone/>
              <a:defRPr sz="2000"/>
            </a:lvl9pPr>
          </a:lstStyle>
          <a:p/>
        </p:txBody>
      </p:sp>
      <p:sp>
        <p:nvSpPr>
          <p:cNvPr hidden="false" id="47" name="Shape 47"/>
          <p:cNvSpPr txBox="true"/>
          <p:nvPr isPhoto="false">
            <p:ph idx="2" type="body"/>
          </p:nvPr>
        </p:nvSpPr>
        <p:spPr>
          <a:xfrm flipH="false" flipV="false" rot="0"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defPPr/>
            <a:lvl1pPr indent="0" lvl="0" marL="0">
              <a:buNone/>
              <a:defRPr sz="1600"/>
            </a:lvl1pPr>
            <a:lvl2pPr indent="0" lvl="1" marL="457200">
              <a:buNone/>
              <a:defRPr sz="1400"/>
            </a:lvl2pPr>
            <a:lvl3pPr indent="0" lvl="2" marL="914400">
              <a:buNone/>
              <a:defRPr sz="1200"/>
            </a:lvl3pPr>
            <a:lvl4pPr indent="0" lvl="3" marL="1371600">
              <a:buNone/>
              <a:defRPr sz="1000"/>
            </a:lvl4pPr>
            <a:lvl5pPr indent="0" lvl="4" marL="1828800">
              <a:buNone/>
              <a:defRPr sz="1000"/>
            </a:lvl5pPr>
            <a:lvl6pPr indent="0" lvl="5" marL="2286000">
              <a:buNone/>
              <a:defRPr sz="1000"/>
            </a:lvl6pPr>
            <a:lvl7pPr indent="0" lvl="6" marL="2743200">
              <a:buNone/>
              <a:defRPr sz="1000"/>
            </a:lvl7pPr>
            <a:lvl8pPr indent="0" lvl="7" marL="3200400">
              <a:buNone/>
              <a:defRPr sz="1000"/>
            </a:lvl8pPr>
            <a:lvl9pPr indent="0" lvl="8" marL="3657600">
              <a:buNone/>
              <a:defRPr sz="10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48" name="Shape 48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22.11.2023</a:t>
            </a:r>
          </a:p>
        </p:txBody>
      </p:sp>
      <p:sp>
        <p:nvSpPr>
          <p:cNvPr hidden="false" id="49" name="Shape 49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50" name="Shape 50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Masters/_rels/slideMaster1.xml.rels><?xml version="1.0" encoding="UTF-8" standalone="no" ?>
<Relationships xmlns="http://schemas.openxmlformats.org/package/2006/relationships">
  <Relationship Id="rId11" Target="../slideLayouts/slideLayout10.xml" Type="http://schemas.openxmlformats.org/officeDocument/2006/relationships/slideLayout"/>
  <Relationship Id="rId10" Target="../slideLayouts/slideLayout9.xml" Type="http://schemas.openxmlformats.org/officeDocument/2006/relationships/slideLayout"/>
  <Relationship Id="rId9" Target="../slideLayouts/slideLayout8.xml" Type="http://schemas.openxmlformats.org/officeDocument/2006/relationships/slideLayout"/>
  <Relationship Id="rId8" Target="../slideLayouts/slideLayout7.xml" Type="http://schemas.openxmlformats.org/officeDocument/2006/relationships/slideLayout"/>
  <Relationship Id="rId7" Target="../slideLayouts/slideLayout6.xml" Type="http://schemas.openxmlformats.org/officeDocument/2006/relationships/slideLayout"/>
  <Relationship Id="rId6" Target="../slideLayouts/slideLayout5.xml" Type="http://schemas.openxmlformats.org/officeDocument/2006/relationships/slideLayout"/>
  <Relationship Id="rId5" Target="../slideLayouts/slideLayout4.xml" Type="http://schemas.openxmlformats.org/officeDocument/2006/relationships/slideLayout"/>
  <Relationship Id="rId4" Target="../slideLayouts/slideLayout3.xml" Type="http://schemas.openxmlformats.org/officeDocument/2006/relationships/slideLayout"/>
  <Relationship Id="rId12" Target="../slideLayouts/slideLayout11.xml" Type="http://schemas.openxmlformats.org/officeDocument/2006/relationships/slideLayout"/>
  <Relationship Id="rId3" Target="../slideLayouts/slideLayout2.xml" Type="http://schemas.openxmlformats.org/officeDocument/2006/relationships/slideLayout"/>
  <Relationship Id="rId2" Target="../slideLayouts/slideLayout1.xml" Type="http://schemas.openxmlformats.org/officeDocument/2006/relationships/slideLayout"/>
  <Relationship Id="rId1" Target="../theme/theme1.xml" Type="http://schemas.openxmlformats.org/officeDocument/2006/relationships/theme"/>
</Relationships>

</file>

<file path=ppt/slideMasters/slideMaster1.xml><?xml version="1.0" encoding="utf-8"?>
<p:sldMaster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>
  <p:cSld name="">
    <p:bg>
      <p:bgRef idx="1001">
        <a:schemeClr val="bg1"/>
      </p:bgRef>
    </p:bg>
    <p:spTree>
      <p:nvGrpSpPr>
        <p:cNvPr hidden="false" id="1" name="GroupShape 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" name="Shape 2"/>
          <p:cNvSpPr txBox="true"/>
          <p:nvPr isPhoto="false">
            <p:ph idx="0" type="title"/>
          </p:nvPr>
        </p:nvSpPr>
        <p:spPr>
          <a:xfrm flipH="false" flipV="false" rot="0">
            <a:off x="838200" y="365125"/>
            <a:ext cx="10515600" cy="1325562"/>
          </a:xfrm>
          <a:prstGeom prst="rect">
            <a:avLst/>
          </a:prstGeom>
        </p:spPr>
        <p:txBody>
          <a:bodyPr anchor="ctr" bIns="45720" lIns="91440" rIns="91440" tIns="45720" vert="horz">
            <a:normAutofit fontScale="100%" lnSpcReduction="0%"/>
          </a:bodyPr>
          <a:p>
            <a:r>
              <a:t>Образец заголовка</a:t>
            </a:r>
          </a:p>
        </p:txBody>
      </p:sp>
      <p:sp>
        <p:nvSpPr>
          <p:cNvPr hidden="false" id="3" name="Shape 3"/>
          <p:cNvSpPr txBox="true"/>
          <p:nvPr isPhoto="false">
            <p:ph idx="1" type="body"/>
          </p:nvPr>
        </p:nvSpPr>
        <p:spPr>
          <a:xfrm flipH="false" flipV="false" rot="0">
            <a:off x="838200" y="1825625"/>
            <a:ext cx="10515600" cy="4351338"/>
          </a:xfrm>
          <a:prstGeom prst="rect">
            <a:avLst/>
          </a:prstGeom>
        </p:spPr>
        <p:txBody>
          <a:bodyPr bIns="45720" lIns="91440" rIns="91440" tIns="45720" vert="horz">
            <a:normAutofit fontScale="100%" lnSpcReduction="0%"/>
          </a:bodyPr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4" name="Shape 4"/>
          <p:cNvSpPr txBox="true"/>
          <p:nvPr isPhoto="false">
            <p:ph idx="2" type="dt"/>
          </p:nvPr>
        </p:nvSpPr>
        <p:spPr>
          <a:xfrm flipH="false" flipV="false" rot="0"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tIns="45720" vert="horz"/>
          <a:lstStyle>
            <a:defPPr/>
            <a:lvl1pPr algn="l" indent="0" lvl="0" marL="0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22.11.2023</a:t>
            </a:r>
          </a:p>
        </p:txBody>
      </p:sp>
      <p:sp>
        <p:nvSpPr>
          <p:cNvPr hidden="false" id="5" name="Shape 5"/>
          <p:cNvSpPr txBox="true"/>
          <p:nvPr isPhoto="false">
            <p:ph idx="3" type="ftr"/>
          </p:nvPr>
        </p:nvSpPr>
        <p:spPr>
          <a:xfrm flipH="false" flipV="false" rot="0"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tIns="45720" vert="horz"/>
          <a:lstStyle>
            <a:defPPr/>
            <a:lvl1pPr algn="ctr" indent="0" lvl="0" marL="0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/>
        </p:txBody>
      </p:sp>
      <p:sp>
        <p:nvSpPr>
          <p:cNvPr hidden="false" id="6" name="Shape 6"/>
          <p:cNvSpPr txBox="true"/>
          <p:nvPr isPhoto="false">
            <p:ph idx="4" type="sldNum"/>
          </p:nvPr>
        </p:nvSpPr>
        <p:spPr>
          <a:xfrm flipH="false" flipV="false" rot="0"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tIns="45720" vert="horz"/>
          <a:lstStyle>
            <a:defPPr/>
            <a:lvl1pPr algn="r" indent="0" lvl="0" marL="0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‹#›</a:t>
            </a:r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defPPr/>
      <a:lvl1pPr algn="l" lvl="0">
        <a:lnSpc>
          <a:spcPct val="90000"/>
        </a:lnSpc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/>
      <a:lvl1pPr algn="l" indent="-228600" lvl="0" marL="2286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algn="l" indent="-228600" lvl="1" marL="6858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algn="l" indent="-228600" lvl="2" marL="11430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algn="l" indent="-228600" lvl="3" marL="16002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algn="l" indent="-228600" lvl="4" marL="2057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algn="l" indent="-228600" lvl="5" marL="25146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algn="l" indent="-228600" lvl="6" marL="29718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algn="l" indent="-228600" lvl="7" marL="34290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algn="l" indent="-228600" lvl="8" marL="38862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algn="l" indent="0" lvl="0" marL="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algn="l" indent="0" lvl="1" marL="4572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algn="l" indent="0" lvl="2" marL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algn="l" indent="0" lvl="3" marL="13716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algn="l" indent="0" lvl="4" marL="18288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algn="l" indent="0" lvl="5" marL="22860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algn="l" indent="0" lvl="6" marL="27432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algn="l" indent="0" lvl="7" marL="3200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algn="l" indent="0" lvl="8" marL="36576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no" ?>
<Relationships xmlns="http://schemas.openxmlformats.org/package/2006/relationships">
  <Relationship Id="rId5" Target="../slideLayouts/slideLayout1.xml" Type="http://schemas.openxmlformats.org/officeDocument/2006/relationships/slideLayout"/>
  <Relationship Id="rId4" Target="../media/4.jpeg" Type="http://schemas.openxmlformats.org/officeDocument/2006/relationships/image"/>
  <Relationship Id="rId3" Target="../media/3.jpeg" Type="http://schemas.openxmlformats.org/officeDocument/2006/relationships/image"/>
  <Relationship Id="rId2" Target="../media/2.jpeg" Type="http://schemas.openxmlformats.org/officeDocument/2006/relationships/image"/>
  <Relationship Id="rId1" Target="../media/1.jpeg" Type="http://schemas.openxmlformats.org/officeDocument/2006/relationships/image"/>
</Relationships>

</file>

<file path=ppt/slides/slide1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mc:Ignorable="co co-ooxml w14 x14 w15" showMasterSp="true">
  <p:cSld name="">
    <p:spTree>
      <p:nvGrpSpPr>
        <p:cNvPr hidden="false" id="76" name="GroupShape 76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77" name="Shape 77"/>
          <p:cNvSpPr txBox="true"/>
          <p:nvPr isPhoto="false"/>
        </p:nvSpPr>
        <p:spPr>
          <a:xfrm flipH="false" flipV="false" rot="0">
            <a:off x="3868613" y="114078"/>
            <a:ext cx="2558562" cy="307730"/>
          </a:xfrm>
          <a:prstGeom prst="rect">
            <a:avLst/>
          </a:prstGeom>
        </p:spPr>
        <p:txBody>
          <a:bodyPr anchor="b" bIns="45720" lIns="91440" rIns="91440" tIns="45720" vert="horz">
            <a:normAutofit fontScale="100%" lnSpcReduction="0%"/>
          </a:bodyPr>
          <a:lstStyle>
            <a:defPPr/>
            <a:lvl1pPr algn="ctr" indent="0" lvl="0" marL="0">
              <a:lnSpc>
                <a:spcPct val="90000"/>
              </a:lnSpc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b="true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МОДУЛЬНЫЙ АСХАНА</a:t>
            </a:r>
            <a:endParaRPr b="true" sz="1600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78" name="Shape 78"/>
          <p:cNvSpPr txBox="false"/>
          <p:nvPr isPhoto="false"/>
        </p:nvSpPr>
        <p:spPr>
          <a:xfrm flipH="false" flipV="false" rot="0">
            <a:off x="172915" y="439567"/>
            <a:ext cx="1130983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bIns="45720" lIns="91440" rIns="91440" tIns="45720" wrap="square">
            <a:spAutoFit/>
          </a:bodyPr>
          <a:p>
            <a:pPr algn="ctr" indent="0" marL="0"/>
            <a:r>
              <a:rPr sz="1600">
                <a:solidFill>
                  <a:schemeClr val="tx1"/>
                </a:solidFill>
                <a:latin typeface="Arial"/>
                <a:ea typeface="Arial"/>
                <a:cs typeface="Arial"/>
              </a:rPr>
              <a:t>№42 «Ақжар» шағын жинақты жалпы мектебі</a:t>
            </a:r>
            <a:endParaRPr sz="160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hidden="false" id="79" name="Shape 79"/>
          <p:cNvSpPr txBox="false"/>
          <p:nvPr isPhoto="false"/>
        </p:nvSpPr>
        <p:spPr>
          <a:xfrm flipH="false" flipV="false" rot="0">
            <a:off x="317987" y="996286"/>
            <a:ext cx="11019692" cy="9233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bIns="45720" lIns="91440" rIns="91440" tIns="45720" wrap="square">
            <a:spAutoFit/>
          </a:bodyPr>
          <a:p>
            <a:pPr algn="ctr" indent="0" marL="0"/>
            <a:r>
              <a:rPr b="true" sz="1800">
                <a:solidFill>
                  <a:schemeClr val="tx1"/>
                </a:solidFill>
                <a:latin typeface="Courier New"/>
                <a:ea typeface="Courier New"/>
                <a:cs typeface="Courier New"/>
              </a:rPr>
              <a:t>Мектепте</a:t>
            </a:r>
            <a:r>
              <a:rPr b="true" sz="1800">
                <a:solidFill>
                  <a:schemeClr val="tx1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b="true" sz="1800">
                <a:solidFill>
                  <a:schemeClr val="tx1"/>
                </a:solidFill>
                <a:latin typeface="Courier New"/>
                <a:ea typeface="Courier New"/>
                <a:cs typeface="Courier New"/>
              </a:rPr>
              <a:t>жалпы</a:t>
            </a:r>
            <a:r>
              <a:rPr b="true" sz="1800">
                <a:solidFill>
                  <a:schemeClr val="tx1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b="true" sz="1800">
                <a:solidFill>
                  <a:schemeClr val="tx1"/>
                </a:solidFill>
                <a:latin typeface="Courier New"/>
                <a:ea typeface="Courier New"/>
                <a:cs typeface="Courier New"/>
              </a:rPr>
              <a:t>оқушы</a:t>
            </a:r>
            <a:r>
              <a:rPr b="true" sz="1800">
                <a:solidFill>
                  <a:schemeClr val="tx1"/>
                </a:solidFill>
                <a:latin typeface="Courier New"/>
                <a:ea typeface="Courier New"/>
                <a:cs typeface="Courier New"/>
              </a:rPr>
              <a:t> саны –162</a:t>
            </a:r>
            <a:endParaRPr b="true" sz="1800">
              <a:solidFill>
                <a:schemeClr val="tx1"/>
              </a:solidFill>
              <a:latin typeface="Courier New"/>
              <a:ea typeface="Courier New"/>
              <a:cs typeface="Courier New"/>
            </a:endParaRPr>
          </a:p>
          <a:p>
            <a:pPr algn="ctr" indent="0" marL="0"/>
            <a:r>
              <a:rPr b="true" sz="1800">
                <a:solidFill>
                  <a:schemeClr val="tx1"/>
                </a:solidFill>
                <a:latin typeface="Courier New"/>
                <a:ea typeface="Courier New"/>
                <a:cs typeface="Courier New"/>
              </a:rPr>
              <a:t>Ыстық</a:t>
            </a:r>
            <a:r>
              <a:rPr b="true" sz="1800">
                <a:solidFill>
                  <a:schemeClr val="tx1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b="true" sz="1800">
                <a:solidFill>
                  <a:schemeClr val="tx1"/>
                </a:solidFill>
                <a:latin typeface="Courier New"/>
                <a:ea typeface="Courier New"/>
                <a:cs typeface="Courier New"/>
              </a:rPr>
              <a:t>тамақ</a:t>
            </a:r>
            <a:r>
              <a:rPr b="true" sz="1800">
                <a:solidFill>
                  <a:schemeClr val="tx1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b="true" sz="1800">
                <a:solidFill>
                  <a:schemeClr val="tx1"/>
                </a:solidFill>
                <a:latin typeface="Courier New"/>
                <a:ea typeface="Courier New"/>
                <a:cs typeface="Courier New"/>
              </a:rPr>
              <a:t>ішетін</a:t>
            </a:r>
            <a:r>
              <a:rPr b="true" sz="1800">
                <a:solidFill>
                  <a:schemeClr val="tx1"/>
                </a:solidFill>
                <a:latin typeface="Courier New"/>
                <a:ea typeface="Courier New"/>
                <a:cs typeface="Courier New"/>
              </a:rPr>
              <a:t> 1-4 </a:t>
            </a:r>
            <a:r>
              <a:rPr b="true" sz="1800">
                <a:solidFill>
                  <a:schemeClr val="tx1"/>
                </a:solidFill>
                <a:latin typeface="Courier New"/>
                <a:ea typeface="Courier New"/>
                <a:cs typeface="Courier New"/>
              </a:rPr>
              <a:t>сыныптардағы</a:t>
            </a:r>
            <a:r>
              <a:rPr b="true" sz="1800">
                <a:solidFill>
                  <a:schemeClr val="tx1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b="true" sz="1800">
                <a:solidFill>
                  <a:schemeClr val="tx1"/>
                </a:solidFill>
                <a:latin typeface="Courier New"/>
                <a:ea typeface="Courier New"/>
                <a:cs typeface="Courier New"/>
              </a:rPr>
              <a:t>оқушы</a:t>
            </a:r>
            <a:r>
              <a:rPr b="true" sz="1800">
                <a:solidFill>
                  <a:schemeClr val="tx1"/>
                </a:solidFill>
                <a:latin typeface="Courier New"/>
                <a:ea typeface="Courier New"/>
                <a:cs typeface="Courier New"/>
              </a:rPr>
              <a:t> саны 61</a:t>
            </a:r>
            <a:endParaRPr b="true" sz="1800">
              <a:solidFill>
                <a:schemeClr val="tx1"/>
              </a:solidFill>
              <a:latin typeface="Courier New"/>
              <a:ea typeface="Courier New"/>
              <a:cs typeface="Courier New"/>
            </a:endParaRPr>
          </a:p>
          <a:p>
            <a:pPr algn="ctr" indent="0" marL="0"/>
            <a:r>
              <a:rPr b="true" sz="1800">
                <a:solidFill>
                  <a:schemeClr val="tx1"/>
                </a:solidFill>
                <a:latin typeface="Courier New"/>
                <a:ea typeface="Courier New"/>
                <a:cs typeface="Courier New"/>
              </a:rPr>
              <a:t>Ыстық</a:t>
            </a:r>
            <a:r>
              <a:rPr b="true" sz="1800">
                <a:solidFill>
                  <a:schemeClr val="tx1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b="true" sz="1800">
                <a:solidFill>
                  <a:schemeClr val="tx1"/>
                </a:solidFill>
                <a:latin typeface="Courier New"/>
                <a:ea typeface="Courier New"/>
                <a:cs typeface="Courier New"/>
              </a:rPr>
              <a:t>тамақ</a:t>
            </a:r>
            <a:r>
              <a:rPr b="true" sz="1800">
                <a:solidFill>
                  <a:schemeClr val="tx1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b="true" sz="1800">
                <a:solidFill>
                  <a:schemeClr val="tx1"/>
                </a:solidFill>
                <a:latin typeface="Courier New"/>
                <a:ea typeface="Courier New"/>
                <a:cs typeface="Courier New"/>
              </a:rPr>
              <a:t>ішетін</a:t>
            </a:r>
            <a:r>
              <a:rPr b="true" sz="1800">
                <a:solidFill>
                  <a:schemeClr val="tx1"/>
                </a:solidFill>
                <a:latin typeface="Courier New"/>
                <a:ea typeface="Courier New"/>
                <a:cs typeface="Courier New"/>
              </a:rPr>
              <a:t> 5-11 </a:t>
            </a:r>
            <a:r>
              <a:rPr b="true" sz="1800">
                <a:solidFill>
                  <a:schemeClr val="tx1"/>
                </a:solidFill>
                <a:latin typeface="Courier New"/>
                <a:ea typeface="Courier New"/>
                <a:cs typeface="Courier New"/>
              </a:rPr>
              <a:t>сыныптардағы</a:t>
            </a:r>
            <a:r>
              <a:rPr b="true" sz="1800">
                <a:solidFill>
                  <a:schemeClr val="tx1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b="true" sz="1800">
                <a:solidFill>
                  <a:schemeClr val="tx1"/>
                </a:solidFill>
                <a:latin typeface="Courier New"/>
                <a:ea typeface="Courier New"/>
                <a:cs typeface="Courier New"/>
              </a:rPr>
              <a:t>оқушы</a:t>
            </a:r>
            <a:r>
              <a:rPr b="true" sz="1800">
                <a:solidFill>
                  <a:schemeClr val="tx1"/>
                </a:solidFill>
                <a:latin typeface="Courier New"/>
                <a:ea typeface="Courier New"/>
                <a:cs typeface="Courier New"/>
              </a:rPr>
              <a:t> саны 12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80" name="Shape 80"/>
          <p:cNvSpPr txBox="false"/>
          <p:nvPr isPhoto="false"/>
        </p:nvSpPr>
        <p:spPr>
          <a:xfrm flipH="false" flipV="false" rot="0">
            <a:off x="6125592" y="1863481"/>
            <a:ext cx="8878" cy="47681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/>
          <a:fontRef idx="none"/>
        </p:style>
      </p:sp>
      <p:sp>
        <p:nvSpPr>
          <p:cNvPr hidden="false" id="81" name="Shape 81"/>
          <p:cNvSpPr txBox="true"/>
          <p:nvPr isPhoto="false"/>
        </p:nvSpPr>
        <p:spPr>
          <a:xfrm flipH="false" flipV="false" rot="0">
            <a:off x="1231327" y="2408478"/>
            <a:ext cx="3737178" cy="369331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just" indent="0" marL="0">
              <a:spcAft>
                <a:spcPts val="1000"/>
              </a:spcAft>
            </a:pPr>
            <a:r>
              <a:rPr sz="1800">
                <a:solidFill>
                  <a:srgbClr val="002060"/>
                </a:solidFill>
                <a:latin typeface="Arial"/>
                <a:ea typeface="Arial"/>
                <a:cs typeface="Arial"/>
              </a:rPr>
              <a:t>1. Фото, Мектептің паспорты </a:t>
            </a:r>
            <a:endParaRPr sz="1800">
              <a:solidFill>
                <a:srgbClr val="00206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hidden="false" id="82" name="Shape 82"/>
          <p:cNvSpPr txBox="true"/>
          <p:nvPr isPhoto="false"/>
        </p:nvSpPr>
        <p:spPr>
          <a:xfrm flipH="false" flipV="false" rot="0">
            <a:off x="1659836" y="3244334"/>
            <a:ext cx="3731416" cy="369331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just" indent="0" marL="0">
              <a:spcAft>
                <a:spcPts val="1000"/>
              </a:spcAft>
            </a:pPr>
            <a:r>
              <a:rPr sz="1800">
                <a:solidFill>
                  <a:srgbClr val="002060"/>
                </a:solidFill>
                <a:latin typeface="Arial"/>
                <a:ea typeface="Arial"/>
                <a:cs typeface="Arial"/>
              </a:rPr>
              <a:t>2. Фото, Мектептің  алдынан </a:t>
            </a:r>
            <a:endParaRPr sz="1800">
              <a:solidFill>
                <a:srgbClr val="00206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hidden="false" id="83" name="Shape 83"/>
          <p:cNvSpPr txBox="true"/>
          <p:nvPr isPhoto="false"/>
        </p:nvSpPr>
        <p:spPr>
          <a:xfrm flipH="false" flipV="false" rot="0">
            <a:off x="6639339" y="2093661"/>
            <a:ext cx="4843413" cy="646331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just" indent="0" marL="0">
              <a:spcAft>
                <a:spcPts val="1000"/>
              </a:spcAft>
            </a:pPr>
            <a:r>
              <a:rPr sz="1800">
                <a:solidFill>
                  <a:srgbClr val="002060"/>
                </a:solidFill>
                <a:latin typeface="Arial"/>
                <a:ea typeface="Arial"/>
                <a:cs typeface="Arial"/>
              </a:rPr>
              <a:t> 3. Мектеп асханасындағы балалар тамақтанатын орынның фотосы  </a:t>
            </a:r>
            <a:endParaRPr sz="1800">
              <a:solidFill>
                <a:srgbClr val="00206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hidden="false" id="84" name="Shape 84"/>
          <p:cNvSpPr txBox="true"/>
          <p:nvPr isPhoto="false"/>
        </p:nvSpPr>
        <p:spPr>
          <a:xfrm flipH="false" flipV="false" rot="0">
            <a:off x="6639339" y="3244334"/>
            <a:ext cx="5119713" cy="369331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just" indent="0" marL="0">
              <a:spcAft>
                <a:spcPts val="1000"/>
              </a:spcAft>
            </a:pPr>
            <a:r>
              <a:rPr sz="1800">
                <a:solidFill>
                  <a:srgbClr val="002060"/>
                </a:solidFill>
                <a:latin typeface="Arial"/>
                <a:ea typeface="Arial"/>
                <a:cs typeface="Arial"/>
              </a:rPr>
              <a:t>4. Мектептің тамақ пісіретін орынның фотосы. </a:t>
            </a:r>
            <a:endParaRPr sz="1800">
              <a:solidFill>
                <a:srgbClr val="00206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hidden="false" id="85" name="Shape 85"/>
          <p:cNvSpPr txBox="true"/>
          <p:nvPr isPhoto="false"/>
        </p:nvSpPr>
        <p:spPr>
          <a:xfrm flipH="true" flipV="false" rot="0">
            <a:off x="317987" y="4536995"/>
            <a:ext cx="5073265" cy="1200329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just" indent="0" marL="0">
              <a:spcAft>
                <a:spcPts val="1000"/>
              </a:spcAft>
            </a:pPr>
            <a:r>
              <a:rPr sz="1800">
                <a:solidFill>
                  <a:srgbClr val="FF0000"/>
                </a:solidFill>
                <a:latin typeface="Arial"/>
                <a:ea typeface="Arial"/>
                <a:cs typeface="Arial"/>
              </a:rPr>
              <a:t>Ескерту: жалпы 4 дана сурет болу керек. Бастауыш мектептерде тамақ пісіретін орынның болмауына байланысты, тамақ ішетін орынды түсіресіздер. </a:t>
            </a:r>
            <a:endParaRPr sz="1800">
              <a:solidFill>
                <a:srgbClr val="FF00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hidden="false" id="86" name="Shape 86"/>
          <p:cNvSpPr txBox="true"/>
          <p:nvPr isPhoto="false"/>
        </p:nvSpPr>
        <p:spPr>
          <a:xfrm flipH="false" flipV="false" rot="0">
            <a:off x="116180" y="4285081"/>
            <a:ext cx="5143052" cy="2518654"/>
          </a:xfrm>
          <a:prstGeom prst="rect">
            <a:avLst/>
          </a:prstGeom>
          <a:blipFill>
            <a:blip r:embed="rId1"/>
            <a:stretch/>
          </a:blipFill>
        </p:spPr>
        <p:txBody>
          <a:bodyPr anchor="ctr" anchorCtr="true" bIns="46800" lIns="90000" rIns="90000" tIns="46800" vert="horz" wrap="square">
            <a:noAutofit/>
          </a:bodyPr>
          <a:p>
            <a:pPr algn="ctr"/>
            <a:endParaRPr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87" name="Shape 87"/>
          <p:cNvSpPr txBox="true"/>
          <p:nvPr isPhoto="false"/>
        </p:nvSpPr>
        <p:spPr>
          <a:xfrm flipH="false" flipV="false" rot="0">
            <a:off x="6128095" y="2215117"/>
            <a:ext cx="5993018" cy="1417674"/>
          </a:xfrm>
          <a:prstGeom prst="rect">
            <a:avLst/>
          </a:prstGeom>
          <a:blipFill>
            <a:blip r:embed="rId2"/>
            <a:stretch/>
          </a:blipFill>
        </p:spPr>
        <p:txBody>
          <a:bodyPr anchor="ctr" anchorCtr="true" bIns="46800" lIns="90000" rIns="90000" tIns="46800" vert="horz" wrap="square">
            <a:noAutofit/>
          </a:bodyPr>
          <a:p>
            <a:pPr algn="ctr"/>
            <a:endParaRPr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88" name="Shape 88"/>
          <p:cNvSpPr txBox="true"/>
          <p:nvPr isPhoto="false"/>
        </p:nvSpPr>
        <p:spPr>
          <a:xfrm flipH="false" flipV="false" rot="0">
            <a:off x="6209087" y="4002005"/>
            <a:ext cx="6054342" cy="2770013"/>
          </a:xfrm>
          <a:prstGeom prst="rect">
            <a:avLst/>
          </a:prstGeom>
          <a:blipFill>
            <a:blip r:embed="rId3"/>
            <a:stretch/>
          </a:blipFill>
        </p:spPr>
        <p:txBody>
          <a:bodyPr anchor="ctr" anchorCtr="true" bIns="46800" lIns="90000" rIns="90000" tIns="46800" vert="horz" wrap="square">
            <a:noAutofit/>
          </a:bodyPr>
          <a:p>
            <a:pPr algn="ctr"/>
            <a:endParaRPr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89" name="Shape 89"/>
          <p:cNvSpPr txBox="true"/>
          <p:nvPr isPhoto="false"/>
        </p:nvSpPr>
        <p:spPr>
          <a:xfrm flipH="false" flipV="false" rot="0">
            <a:off x="0" y="1967023"/>
            <a:ext cx="5121349" cy="2399175"/>
          </a:xfrm>
          <a:prstGeom prst="rect">
            <a:avLst/>
          </a:prstGeom>
          <a:blipFill>
            <a:blip r:embed="rId4"/>
            <a:stretch/>
          </a:blipFill>
        </p:spPr>
        <p:txBody>
          <a:bodyPr anchor="ctr" anchorCtr="true" bIns="46800" lIns="90000" rIns="90000" tIns="46800" vert="horz" wrap="square">
            <a:noAutofit/>
          </a:bodyPr>
          <a:p>
            <a:pPr algn="ctr"/>
            <a:endParaRPr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</p:sld>
</file>

<file path=ppt/theme/theme1.xml><?xml version="1.0" encoding="utf-8"?>
<a:theme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4="http://schemas.microsoft.com/office/spreadsheetml/2009/9/main" xmlns:xdr="http://schemas.openxmlformats.org/drawingml/2006/spreadsheetDrawing" xmlns:xm="http://schemas.microsoft.com/office/exce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</a:gradFill>
      </a:fillStyleLst>
      <a:lnStyleLst>
        <a:ln w="635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1905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</a:gradFill>
      </a:bgFillStyleLst>
    </a:fmtScheme>
  </a:themeElements>
</a:theme>
</file>

<file path=docProps/app.xml><?xml version="1.0" encoding="utf-8"?>
<Properties xmlns="http://schemas.openxmlformats.org/officeDocument/2006/extended-properties">
  <Template>Normal.dotm</Template>
  <TotalTime>0</TotalTime>
  <DocSecurity>0</DocSecurity>
  <ScaleCrop>false</ScaleCrop>
  <Application>MyOffice-CoreFramework-Android/30-1057.739.7919.691.1@89f4a034c81d4209c3ded56ae0069fc9a02e31e4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2023-11-22T05:11:50Z</dcterms:modified>
</cp:coreProperties>
</file>